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00_E3901148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0439400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559DAD8-F898-1590-41FD-E09535BB1305}" name="Loavenn GOURSAT" initials="LG" userId="S::l.goursat@bretagneromantique.fr::aaa1a1cc-0ba1-4cbe-bace-ac2bd3c9fe8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38" d="100"/>
          <a:sy n="38" d="100"/>
        </p:scale>
        <p:origin x="3600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omments/modernComment_100_E390114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91D358D9-16E0-4BC3-8004-61A00A2D9BF7}" authorId="{0559DAD8-F898-1590-41FD-E09535BB1305}" created="2025-03-20T12:43:57.718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817869640" sldId="256"/>
      <ac:picMk id="5" creationId="{86CAB22A-975D-2174-8B16-D11E4ECC93B4}"/>
    </ac:deMkLst>
    <p188:txBody>
      <a:bodyPr/>
      <a:lstStyle/>
      <a:p>
        <a:r>
          <a:rPr lang="fr-FR"/>
          <a:t>Ajouter DATE + heure en Lexend deca bold majuscule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955" y="2474395"/>
            <a:ext cx="8873490" cy="5263774"/>
          </a:xfrm>
        </p:spPr>
        <p:txBody>
          <a:bodyPr anchor="b"/>
          <a:lstStyle>
            <a:lvl1pPr algn="ctr"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5" y="7941160"/>
            <a:ext cx="7829550" cy="3650342"/>
          </a:xfrm>
        </p:spPr>
        <p:txBody>
          <a:bodyPr/>
          <a:lstStyle>
            <a:lvl1pPr marL="0" indent="0" algn="ctr">
              <a:buNone/>
              <a:defRPr sz="2740"/>
            </a:lvl1pPr>
            <a:lvl2pPr marL="521985" indent="0" algn="ctr">
              <a:buNone/>
              <a:defRPr sz="2283"/>
            </a:lvl2pPr>
            <a:lvl3pPr marL="1043970" indent="0" algn="ctr">
              <a:buNone/>
              <a:defRPr sz="2055"/>
            </a:lvl3pPr>
            <a:lvl4pPr marL="1565956" indent="0" algn="ctr">
              <a:buNone/>
              <a:defRPr sz="1827"/>
            </a:lvl4pPr>
            <a:lvl5pPr marL="2087941" indent="0" algn="ctr">
              <a:buNone/>
              <a:defRPr sz="1827"/>
            </a:lvl5pPr>
            <a:lvl6pPr marL="2609926" indent="0" algn="ctr">
              <a:buNone/>
              <a:defRPr sz="1827"/>
            </a:lvl6pPr>
            <a:lvl7pPr marL="3131911" indent="0" algn="ctr">
              <a:buNone/>
              <a:defRPr sz="1827"/>
            </a:lvl7pPr>
            <a:lvl8pPr marL="3653897" indent="0" algn="ctr">
              <a:buNone/>
              <a:defRPr sz="1827"/>
            </a:lvl8pPr>
            <a:lvl9pPr marL="4175882" indent="0" algn="ctr">
              <a:buNone/>
              <a:defRPr sz="182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B346-955D-4BA1-8F9B-D202B2853035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13CDB-B7F9-431B-83C1-D3DEFD69E9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2704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B346-955D-4BA1-8F9B-D202B2853035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13CDB-B7F9-431B-83C1-D3DEFD69E9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9691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0696" y="804966"/>
            <a:ext cx="2250996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710" y="804966"/>
            <a:ext cx="6622494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B346-955D-4BA1-8F9B-D202B2853035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13CDB-B7F9-431B-83C1-D3DEFD69E9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8791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B346-955D-4BA1-8F9B-D202B2853035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13CDB-B7F9-431B-83C1-D3DEFD69E9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0364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272" y="3769342"/>
            <a:ext cx="9003983" cy="6289229"/>
          </a:xfrm>
        </p:spPr>
        <p:txBody>
          <a:bodyPr anchor="b"/>
          <a:lstStyle>
            <a:lvl1pPr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272" y="10118069"/>
            <a:ext cx="9003983" cy="3307357"/>
          </a:xfrm>
        </p:spPr>
        <p:txBody>
          <a:bodyPr/>
          <a:lstStyle>
            <a:lvl1pPr marL="0" indent="0">
              <a:buNone/>
              <a:defRPr sz="2740">
                <a:solidFill>
                  <a:schemeClr val="tx1">
                    <a:tint val="82000"/>
                  </a:schemeClr>
                </a:solidFill>
              </a:defRPr>
            </a:lvl1pPr>
            <a:lvl2pPr marL="521985" indent="0">
              <a:buNone/>
              <a:defRPr sz="2283">
                <a:solidFill>
                  <a:schemeClr val="tx1">
                    <a:tint val="82000"/>
                  </a:schemeClr>
                </a:solidFill>
              </a:defRPr>
            </a:lvl2pPr>
            <a:lvl3pPr marL="1043970" indent="0">
              <a:buNone/>
              <a:defRPr sz="2055">
                <a:solidFill>
                  <a:schemeClr val="tx1">
                    <a:tint val="82000"/>
                  </a:schemeClr>
                </a:solidFill>
              </a:defRPr>
            </a:lvl3pPr>
            <a:lvl4pPr marL="156595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4pPr>
            <a:lvl5pPr marL="208794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5pPr>
            <a:lvl6pPr marL="260992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6pPr>
            <a:lvl7pPr marL="313191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7pPr>
            <a:lvl8pPr marL="3653897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8pPr>
            <a:lvl9pPr marL="4175882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B346-955D-4BA1-8F9B-D202B2853035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13CDB-B7F9-431B-83C1-D3DEFD69E9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2946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709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4946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B346-955D-4BA1-8F9B-D202B2853035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13CDB-B7F9-431B-83C1-D3DEFD69E9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0133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8" y="804969"/>
            <a:ext cx="9003983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070" y="3706342"/>
            <a:ext cx="441635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0" y="5522763"/>
            <a:ext cx="441635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947" y="3706342"/>
            <a:ext cx="443810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947" y="5522763"/>
            <a:ext cx="443810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B346-955D-4BA1-8F9B-D202B2853035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13CDB-B7F9-431B-83C1-D3DEFD69E9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0671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B346-955D-4BA1-8F9B-D202B2853035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13CDB-B7F9-431B-83C1-D3DEFD69E9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664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B346-955D-4BA1-8F9B-D202B2853035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13CDB-B7F9-431B-83C1-D3DEFD69E9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6618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105" y="2176910"/>
            <a:ext cx="5284946" cy="10744538"/>
          </a:xfrm>
        </p:spPr>
        <p:txBody>
          <a:bodyPr/>
          <a:lstStyle>
            <a:lvl1pPr>
              <a:defRPr sz="3653"/>
            </a:lvl1pPr>
            <a:lvl2pPr>
              <a:defRPr sz="3197"/>
            </a:lvl2pPr>
            <a:lvl3pPr>
              <a:defRPr sz="2740"/>
            </a:lvl3pPr>
            <a:lvl4pPr>
              <a:defRPr sz="2283"/>
            </a:lvl4pPr>
            <a:lvl5pPr>
              <a:defRPr sz="2283"/>
            </a:lvl5pPr>
            <a:lvl6pPr>
              <a:defRPr sz="2283"/>
            </a:lvl6pPr>
            <a:lvl7pPr>
              <a:defRPr sz="2283"/>
            </a:lvl7pPr>
            <a:lvl8pPr>
              <a:defRPr sz="2283"/>
            </a:lvl8pPr>
            <a:lvl9pPr>
              <a:defRPr sz="228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B346-955D-4BA1-8F9B-D202B2853035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13CDB-B7F9-431B-83C1-D3DEFD69E9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2221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105" y="2176910"/>
            <a:ext cx="5284946" cy="10744538"/>
          </a:xfrm>
        </p:spPr>
        <p:txBody>
          <a:bodyPr anchor="t"/>
          <a:lstStyle>
            <a:lvl1pPr marL="0" indent="0">
              <a:buNone/>
              <a:defRPr sz="3653"/>
            </a:lvl1pPr>
            <a:lvl2pPr marL="521985" indent="0">
              <a:buNone/>
              <a:defRPr sz="3197"/>
            </a:lvl2pPr>
            <a:lvl3pPr marL="1043970" indent="0">
              <a:buNone/>
              <a:defRPr sz="2740"/>
            </a:lvl3pPr>
            <a:lvl4pPr marL="1565956" indent="0">
              <a:buNone/>
              <a:defRPr sz="2283"/>
            </a:lvl4pPr>
            <a:lvl5pPr marL="2087941" indent="0">
              <a:buNone/>
              <a:defRPr sz="2283"/>
            </a:lvl5pPr>
            <a:lvl6pPr marL="2609926" indent="0">
              <a:buNone/>
              <a:defRPr sz="2283"/>
            </a:lvl6pPr>
            <a:lvl7pPr marL="3131911" indent="0">
              <a:buNone/>
              <a:defRPr sz="2283"/>
            </a:lvl7pPr>
            <a:lvl8pPr marL="3653897" indent="0">
              <a:buNone/>
              <a:defRPr sz="2283"/>
            </a:lvl8pPr>
            <a:lvl9pPr marL="4175882" indent="0">
              <a:buNone/>
              <a:defRPr sz="228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B346-955D-4BA1-8F9B-D202B2853035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13CDB-B7F9-431B-83C1-D3DEFD69E9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7675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7709" y="804969"/>
            <a:ext cx="9003983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709" y="4024827"/>
            <a:ext cx="9003983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709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F40B346-955D-4BA1-8F9B-D202B2853035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8051" y="14013401"/>
            <a:ext cx="352329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826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C13CDB-B7F9-431B-83C1-D3DEFD69E9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109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43970" rtl="0" eaLnBrk="1" latinLnBrk="0" hangingPunct="1">
        <a:lnSpc>
          <a:spcPct val="90000"/>
        </a:lnSpc>
        <a:spcBef>
          <a:spcPct val="0"/>
        </a:spcBef>
        <a:buNone/>
        <a:defRPr sz="50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0993" indent="-260993" algn="l" defTabSz="1043970" rtl="0" eaLnBrk="1" latinLnBrk="0" hangingPunct="1">
        <a:lnSpc>
          <a:spcPct val="90000"/>
        </a:lnSpc>
        <a:spcBef>
          <a:spcPts val="1142"/>
        </a:spcBef>
        <a:buFont typeface="Arial" panose="020B0604020202020204" pitchFamily="34" charset="0"/>
        <a:buChar char="•"/>
        <a:defRPr sz="3197" kern="1200">
          <a:solidFill>
            <a:schemeClr val="tx1"/>
          </a:solidFill>
          <a:latin typeface="+mn-lt"/>
          <a:ea typeface="+mn-ea"/>
          <a:cs typeface="+mn-cs"/>
        </a:defRPr>
      </a:lvl1pPr>
      <a:lvl2pPr marL="78297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74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63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283" kern="1200">
          <a:solidFill>
            <a:schemeClr val="tx1"/>
          </a:solidFill>
          <a:latin typeface="+mn-lt"/>
          <a:ea typeface="+mn-ea"/>
          <a:cs typeface="+mn-cs"/>
        </a:defRPr>
      </a:lvl3pPr>
      <a:lvl4pPr marL="182694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34893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87091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39290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91488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436875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1pPr>
      <a:lvl2pPr marL="521985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2pPr>
      <a:lvl3pPr marL="104397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3pPr>
      <a:lvl4pPr marL="156595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08794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60992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13191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653897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175882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8/10/relationships/comments" Target="../comments/modernComment_100_E390114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Police, conception&#10;&#10;Le contenu généré par l’IA peut être incorrect.">
            <a:extLst>
              <a:ext uri="{FF2B5EF4-FFF2-40B4-BE49-F238E27FC236}">
                <a16:creationId xmlns:a16="http://schemas.microsoft.com/office/drawing/2014/main" id="{86CAB22A-975D-2174-8B16-D11E4ECC93B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42" y="298173"/>
            <a:ext cx="10480283" cy="1482117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B1DA6820-A5C8-2D9B-C6B1-F20581891D1F}"/>
              </a:ext>
            </a:extLst>
          </p:cNvPr>
          <p:cNvSpPr txBox="1"/>
          <p:nvPr/>
        </p:nvSpPr>
        <p:spPr>
          <a:xfrm>
            <a:off x="2625586" y="9680713"/>
            <a:ext cx="51882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chemeClr val="bg1"/>
                </a:solidFill>
                <a:latin typeface="Lexend Deca SemiBold" pitchFamily="2" charset="0"/>
              </a:rPr>
              <a:t>DATE</a:t>
            </a:r>
            <a:br>
              <a:rPr lang="fr-FR" sz="3600" dirty="0">
                <a:solidFill>
                  <a:schemeClr val="bg1"/>
                </a:solidFill>
                <a:latin typeface="Lexend Deca SemiBold" pitchFamily="2" charset="0"/>
              </a:rPr>
            </a:br>
            <a:r>
              <a:rPr lang="fr-FR" sz="3600" dirty="0">
                <a:solidFill>
                  <a:schemeClr val="bg1"/>
                </a:solidFill>
                <a:latin typeface="Lexend Deca "/>
              </a:rPr>
              <a:t>heure</a:t>
            </a:r>
          </a:p>
        </p:txBody>
      </p:sp>
    </p:spTree>
    <p:extLst>
      <p:ext uri="{BB962C8B-B14F-4D97-AF65-F5344CB8AC3E}">
        <p14:creationId xmlns:p14="http://schemas.microsoft.com/office/powerpoint/2010/main" val="381786964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1EEF44-E9DD-4FAF-A4BE-9885C25DE4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capture d’écran, Police, conception&#10;&#10;Le contenu généré par l’IA peut être incorrect.">
            <a:extLst>
              <a:ext uri="{FF2B5EF4-FFF2-40B4-BE49-F238E27FC236}">
                <a16:creationId xmlns:a16="http://schemas.microsoft.com/office/drawing/2014/main" id="{27D5BD95-7CA1-1D49-0C9F-B4951D48275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995"/>
            <a:ext cx="10439400" cy="14763359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46B3D3F-B20C-A843-1D9F-D4BD8E707539}"/>
              </a:ext>
            </a:extLst>
          </p:cNvPr>
          <p:cNvSpPr txBox="1"/>
          <p:nvPr/>
        </p:nvSpPr>
        <p:spPr>
          <a:xfrm>
            <a:off x="2625587" y="9909313"/>
            <a:ext cx="51882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chemeClr val="bg1"/>
                </a:solidFill>
                <a:latin typeface="Lexend Deca SemiBold" pitchFamily="2" charset="0"/>
              </a:rPr>
              <a:t>DATE</a:t>
            </a:r>
            <a:br>
              <a:rPr lang="fr-FR" sz="3600" dirty="0">
                <a:solidFill>
                  <a:schemeClr val="bg1"/>
                </a:solidFill>
                <a:latin typeface="Lexend Deca SemiBold" pitchFamily="2" charset="0"/>
              </a:rPr>
            </a:br>
            <a:r>
              <a:rPr lang="fr-FR" sz="3600" dirty="0">
                <a:solidFill>
                  <a:schemeClr val="bg1"/>
                </a:solidFill>
                <a:latin typeface="Lexend Deca "/>
              </a:rPr>
              <a:t>heure</a:t>
            </a:r>
          </a:p>
        </p:txBody>
      </p:sp>
    </p:spTree>
    <p:extLst>
      <p:ext uri="{BB962C8B-B14F-4D97-AF65-F5344CB8AC3E}">
        <p14:creationId xmlns:p14="http://schemas.microsoft.com/office/powerpoint/2010/main" val="32983604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202</TotalTime>
  <Words>6</Words>
  <Application>Microsoft Office PowerPoint</Application>
  <PresentationFormat>Personnalisé</PresentationFormat>
  <Paragraphs>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Arial</vt:lpstr>
      <vt:lpstr>Lexend Deca </vt:lpstr>
      <vt:lpstr>Lexend Deca SemiBold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Loavenn GOURSAT</dc:creator>
  <cp:lastModifiedBy>Loavenn GOURSAT</cp:lastModifiedBy>
  <cp:revision>3</cp:revision>
  <dcterms:created xsi:type="dcterms:W3CDTF">2025-03-20T12:39:14Z</dcterms:created>
  <dcterms:modified xsi:type="dcterms:W3CDTF">2025-03-20T16:02:05Z</dcterms:modified>
</cp:coreProperties>
</file>